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3" r:id="rId2"/>
    <p:sldId id="257" r:id="rId3"/>
    <p:sldId id="258" r:id="rId4"/>
    <p:sldId id="262" r:id="rId5"/>
    <p:sldId id="264" r:id="rId6"/>
    <p:sldId id="260" r:id="rId7"/>
    <p:sldId id="261" r:id="rId8"/>
    <p:sldId id="259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A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658"/>
    <p:restoredTop sz="94682"/>
  </p:normalViewPr>
  <p:slideViewPr>
    <p:cSldViewPr snapToGrid="0" snapToObjects="1">
      <p:cViewPr varScale="1">
        <p:scale>
          <a:sx n="76" d="100"/>
          <a:sy n="76" d="100"/>
        </p:scale>
        <p:origin x="216" y="1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79138-941A-8548-9CFE-D7EC528F87BA}" type="datetimeFigureOut">
              <a:rPr lang="en-US" smtClean="0"/>
              <a:t>11/10/17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3212E-18FA-4D4A-BAA2-9CE199FAC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4095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79138-941A-8548-9CFE-D7EC528F87BA}" type="datetimeFigureOut">
              <a:rPr lang="en-US" smtClean="0"/>
              <a:t>11/10/17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3212E-18FA-4D4A-BAA2-9CE199FAC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6649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79138-941A-8548-9CFE-D7EC528F87BA}" type="datetimeFigureOut">
              <a:rPr lang="en-US" smtClean="0"/>
              <a:t>11/10/17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3212E-18FA-4D4A-BAA2-9CE199FAC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2003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79138-941A-8548-9CFE-D7EC528F87BA}" type="datetimeFigureOut">
              <a:rPr lang="en-US" smtClean="0"/>
              <a:t>11/10/17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3212E-18FA-4D4A-BAA2-9CE199FAC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584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79138-941A-8548-9CFE-D7EC528F87BA}" type="datetimeFigureOut">
              <a:rPr lang="en-US" smtClean="0"/>
              <a:t>11/10/17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3212E-18FA-4D4A-BAA2-9CE199FAC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317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79138-941A-8548-9CFE-D7EC528F87BA}" type="datetimeFigureOut">
              <a:rPr lang="en-US" smtClean="0"/>
              <a:t>11/10/17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3212E-18FA-4D4A-BAA2-9CE199FAC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7471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79138-941A-8548-9CFE-D7EC528F87BA}" type="datetimeFigureOut">
              <a:rPr lang="en-US" smtClean="0"/>
              <a:t>11/10/17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3212E-18FA-4D4A-BAA2-9CE199FAC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9788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79138-941A-8548-9CFE-D7EC528F87BA}" type="datetimeFigureOut">
              <a:rPr lang="en-US" smtClean="0"/>
              <a:t>11/10/17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3212E-18FA-4D4A-BAA2-9CE199FAC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3316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79138-941A-8548-9CFE-D7EC528F87BA}" type="datetimeFigureOut">
              <a:rPr lang="en-US" smtClean="0"/>
              <a:t>11/10/17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3212E-18FA-4D4A-BAA2-9CE199FAC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8206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79138-941A-8548-9CFE-D7EC528F87BA}" type="datetimeFigureOut">
              <a:rPr lang="en-US" smtClean="0"/>
              <a:t>11/10/17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3212E-18FA-4D4A-BAA2-9CE199FAC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7323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79138-941A-8548-9CFE-D7EC528F87BA}" type="datetimeFigureOut">
              <a:rPr lang="en-US" smtClean="0"/>
              <a:t>11/10/17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3212E-18FA-4D4A-BAA2-9CE199FAC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6313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A79138-941A-8548-9CFE-D7EC528F87BA}" type="datetimeFigureOut">
              <a:rPr lang="en-US" smtClean="0"/>
              <a:t>11/10/17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3212E-18FA-4D4A-BAA2-9CE199FAC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4811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3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file://localhost/Users/samuelemde/Documents/Uni/Arduist/arduist/out/artifacts/arduist_jar/Arduist.app" TargetMode="External"/><Relationship Id="rId3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4" Type="http://schemas.openxmlformats.org/officeDocument/2006/relationships/image" Target="../media/image10.jpg"/><Relationship Id="rId5" Type="http://schemas.openxmlformats.org/officeDocument/2006/relationships/image" Target="../media/image11.jp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53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580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1871663"/>
          </a:xfrm>
          <a:solidFill>
            <a:srgbClr val="009AA0"/>
          </a:solidFill>
        </p:spPr>
        <p:txBody>
          <a:bodyPr>
            <a:normAutofit/>
          </a:bodyPr>
          <a:lstStyle/>
          <a:p>
            <a:r>
              <a:rPr lang="en-US" sz="8800" dirty="0" smtClean="0">
                <a:solidFill>
                  <a:schemeClr val="bg1"/>
                </a:solidFill>
                <a:latin typeface="Brandon Grotesque" charset="0"/>
                <a:ea typeface="Brandon Grotesque" charset="0"/>
                <a:cs typeface="Brandon Grotesque" charset="0"/>
              </a:rPr>
              <a:t>IDEE</a:t>
            </a:r>
            <a:endParaRPr lang="en-US" sz="8800" dirty="0">
              <a:solidFill>
                <a:schemeClr val="bg1"/>
              </a:solidFill>
              <a:latin typeface="Brandon Grotesque" charset="0"/>
              <a:ea typeface="Brandon Grotesque" charset="0"/>
              <a:cs typeface="Brandon Grotesque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31180" y="2057668"/>
            <a:ext cx="8529639" cy="942707"/>
          </a:xfrm>
        </p:spPr>
        <p:txBody>
          <a:bodyPr>
            <a:normAutofit/>
          </a:bodyPr>
          <a:lstStyle/>
          <a:p>
            <a:r>
              <a:rPr lang="en-US" sz="1800" b="1" dirty="0" smtClean="0">
                <a:latin typeface="Brandon Grotesque" charset="0"/>
                <a:ea typeface="Brandon Grotesque" charset="0"/>
                <a:cs typeface="Brandon Grotesque" charset="0"/>
              </a:rPr>
              <a:t>ZIEL:</a:t>
            </a:r>
          </a:p>
          <a:p>
            <a:r>
              <a:rPr lang="en-US" sz="1800" dirty="0" smtClean="0">
                <a:latin typeface="Brandon Grotesque" charset="0"/>
                <a:ea typeface="Brandon Grotesque" charset="0"/>
                <a:cs typeface="Brandon Grotesque" charset="0"/>
              </a:rPr>
              <a:t>UMWANDLUNG EINES BILDES IN ARTISTISCHE ROBOTER ZECIHNUNG</a:t>
            </a:r>
          </a:p>
          <a:p>
            <a:endParaRPr lang="en-US" sz="1800" dirty="0">
              <a:latin typeface="Brandon Grotesque" charset="0"/>
              <a:ea typeface="Brandon Grotesque" charset="0"/>
              <a:cs typeface="Brandon Grotesque" charset="0"/>
            </a:endParaRPr>
          </a:p>
          <a:p>
            <a:endParaRPr lang="en-US" sz="1800" dirty="0" smtClean="0">
              <a:latin typeface="Brandon Grotesque" charset="0"/>
              <a:ea typeface="Brandon Grotesque" charset="0"/>
              <a:cs typeface="Brandon Grotesque" charset="0"/>
            </a:endParaRPr>
          </a:p>
          <a:p>
            <a:endParaRPr lang="en-US" sz="1800" dirty="0" smtClean="0">
              <a:latin typeface="Brandon Grotesque" charset="0"/>
              <a:ea typeface="Brandon Grotesque" charset="0"/>
              <a:cs typeface="Brandon Grotesque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985962" y="3072343"/>
            <a:ext cx="3000375" cy="3323987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en-US" sz="2400" b="1" dirty="0" smtClean="0">
              <a:latin typeface="Brandon Grotesque" charset="0"/>
              <a:ea typeface="Brandon Grotesque" charset="0"/>
              <a:cs typeface="Brandon Grotesque" charset="0"/>
            </a:endParaRPr>
          </a:p>
          <a:p>
            <a:pPr algn="ctr"/>
            <a:r>
              <a:rPr lang="en-US" sz="2400" b="1" dirty="0" smtClean="0">
                <a:latin typeface="Brandon Grotesque" charset="0"/>
                <a:ea typeface="Brandon Grotesque" charset="0"/>
                <a:cs typeface="Brandon Grotesque" charset="0"/>
              </a:rPr>
              <a:t>GUI</a:t>
            </a:r>
          </a:p>
          <a:p>
            <a:pPr algn="ctr"/>
            <a:endParaRPr lang="en-US" b="1" dirty="0" smtClean="0">
              <a:latin typeface="Brandon Grotesque" charset="0"/>
              <a:ea typeface="Brandon Grotesque" charset="0"/>
              <a:cs typeface="Brandon Grotesque" charset="0"/>
            </a:endParaRPr>
          </a:p>
          <a:p>
            <a:pPr algn="ctr"/>
            <a:r>
              <a:rPr lang="en-US" dirty="0" smtClean="0">
                <a:latin typeface="Brandon Grotesque" charset="0"/>
                <a:ea typeface="Brandon Grotesque" charset="0"/>
                <a:cs typeface="Brandon Grotesque" charset="0"/>
              </a:rPr>
              <a:t>BILD LADEN</a:t>
            </a:r>
          </a:p>
          <a:p>
            <a:pPr algn="ctr"/>
            <a:endParaRPr lang="en-US" dirty="0" smtClean="0">
              <a:latin typeface="Brandon Grotesque" charset="0"/>
              <a:ea typeface="Brandon Grotesque" charset="0"/>
              <a:cs typeface="Brandon Grotesque" charset="0"/>
            </a:endParaRPr>
          </a:p>
          <a:p>
            <a:pPr algn="ctr"/>
            <a:r>
              <a:rPr lang="en-US" dirty="0" smtClean="0">
                <a:latin typeface="Brandon Grotesque" charset="0"/>
                <a:ea typeface="Brandon Grotesque" charset="0"/>
                <a:cs typeface="Brandon Grotesque" charset="0"/>
              </a:rPr>
              <a:t>ANALYSE</a:t>
            </a:r>
          </a:p>
          <a:p>
            <a:pPr algn="ctr"/>
            <a:endParaRPr lang="en-US" dirty="0" smtClean="0">
              <a:latin typeface="Brandon Grotesque" charset="0"/>
              <a:ea typeface="Brandon Grotesque" charset="0"/>
              <a:cs typeface="Brandon Grotesque" charset="0"/>
            </a:endParaRPr>
          </a:p>
          <a:p>
            <a:pPr algn="ctr"/>
            <a:r>
              <a:rPr lang="en-US" dirty="0" smtClean="0">
                <a:latin typeface="Brandon Grotesque" charset="0"/>
                <a:ea typeface="Brandon Grotesque" charset="0"/>
                <a:cs typeface="Brandon Grotesque" charset="0"/>
              </a:rPr>
              <a:t>SINGLE LINE DRAWING</a:t>
            </a:r>
          </a:p>
          <a:p>
            <a:pPr algn="ctr"/>
            <a:endParaRPr lang="en-US" dirty="0">
              <a:latin typeface="Brandon Grotesque" charset="0"/>
              <a:ea typeface="Brandon Grotesque" charset="0"/>
              <a:cs typeface="Brandon Grotesque" charset="0"/>
            </a:endParaRPr>
          </a:p>
          <a:p>
            <a:pPr algn="ctr"/>
            <a:r>
              <a:rPr lang="en-US" dirty="0" smtClean="0">
                <a:latin typeface="Brandon Grotesque" charset="0"/>
                <a:ea typeface="Brandon Grotesque" charset="0"/>
                <a:cs typeface="Brandon Grotesque" charset="0"/>
              </a:rPr>
              <a:t>EXPORT SD-KARTE</a:t>
            </a:r>
            <a:endParaRPr lang="en-US" dirty="0">
              <a:latin typeface="Brandon Grotesque" charset="0"/>
              <a:ea typeface="Brandon Grotesque" charset="0"/>
              <a:cs typeface="Brandon Grotesque" charset="0"/>
            </a:endParaRPr>
          </a:p>
          <a:p>
            <a:pPr algn="ctr"/>
            <a:endParaRPr lang="en-US" dirty="0">
              <a:latin typeface="Brandon Grotesque" charset="0"/>
              <a:ea typeface="Brandon Grotesque" charset="0"/>
              <a:cs typeface="Brandon Grotesque" charset="0"/>
            </a:endParaRPr>
          </a:p>
        </p:txBody>
      </p:sp>
      <p:sp>
        <p:nvSpPr>
          <p:cNvPr id="13" name="Right Arrow 12"/>
          <p:cNvSpPr/>
          <p:nvPr/>
        </p:nvSpPr>
        <p:spPr>
          <a:xfrm>
            <a:off x="5524499" y="4512613"/>
            <a:ext cx="1143000" cy="442912"/>
          </a:xfrm>
          <a:prstGeom prst="rightArrow">
            <a:avLst/>
          </a:prstGeom>
          <a:solidFill>
            <a:srgbClr val="009A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7205661" y="3072076"/>
            <a:ext cx="3000375" cy="3323987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en-US" sz="2400" b="1" dirty="0" smtClean="0">
              <a:latin typeface="Brandon Grotesque" charset="0"/>
              <a:ea typeface="Brandon Grotesque" charset="0"/>
              <a:cs typeface="Brandon Grotesque" charset="0"/>
            </a:endParaRPr>
          </a:p>
          <a:p>
            <a:pPr algn="ctr"/>
            <a:r>
              <a:rPr lang="en-US" sz="2400" b="1" dirty="0" smtClean="0">
                <a:latin typeface="Brandon Grotesque" charset="0"/>
                <a:ea typeface="Brandon Grotesque" charset="0"/>
                <a:cs typeface="Brandon Grotesque" charset="0"/>
              </a:rPr>
              <a:t>ARDUINO</a:t>
            </a:r>
          </a:p>
          <a:p>
            <a:pPr algn="ctr"/>
            <a:endParaRPr lang="en-US" b="1" dirty="0" smtClean="0">
              <a:latin typeface="Brandon Grotesque" charset="0"/>
              <a:ea typeface="Brandon Grotesque" charset="0"/>
              <a:cs typeface="Brandon Grotesque" charset="0"/>
            </a:endParaRPr>
          </a:p>
          <a:p>
            <a:pPr algn="ctr"/>
            <a:r>
              <a:rPr lang="en-US" dirty="0" smtClean="0">
                <a:latin typeface="Brandon Grotesque" charset="0"/>
                <a:ea typeface="Brandon Grotesque" charset="0"/>
                <a:cs typeface="Brandon Grotesque" charset="0"/>
              </a:rPr>
              <a:t>IMPORT SD-KARTE</a:t>
            </a:r>
          </a:p>
          <a:p>
            <a:pPr algn="ctr"/>
            <a:endParaRPr lang="en-US" dirty="0" smtClean="0">
              <a:latin typeface="Brandon Grotesque" charset="0"/>
              <a:ea typeface="Brandon Grotesque" charset="0"/>
              <a:cs typeface="Brandon Grotesque" charset="0"/>
            </a:endParaRPr>
          </a:p>
          <a:p>
            <a:pPr algn="ctr"/>
            <a:r>
              <a:rPr lang="en-US" dirty="0" smtClean="0">
                <a:latin typeface="Brandon Grotesque" charset="0"/>
                <a:ea typeface="Brandon Grotesque" charset="0"/>
                <a:cs typeface="Brandon Grotesque" charset="0"/>
              </a:rPr>
              <a:t>ZEICHNUNG</a:t>
            </a:r>
          </a:p>
          <a:p>
            <a:pPr algn="ctr"/>
            <a:endParaRPr lang="en-US" dirty="0">
              <a:latin typeface="Brandon Grotesque" charset="0"/>
              <a:ea typeface="Brandon Grotesque" charset="0"/>
              <a:cs typeface="Brandon Grotesque" charset="0"/>
            </a:endParaRPr>
          </a:p>
          <a:p>
            <a:pPr algn="ctr"/>
            <a:endParaRPr lang="en-US" dirty="0" smtClean="0">
              <a:latin typeface="Brandon Grotesque" charset="0"/>
              <a:ea typeface="Brandon Grotesque" charset="0"/>
              <a:cs typeface="Brandon Grotesque" charset="0"/>
            </a:endParaRPr>
          </a:p>
          <a:p>
            <a:pPr algn="ctr"/>
            <a:endParaRPr lang="en-US" dirty="0">
              <a:latin typeface="Brandon Grotesque" charset="0"/>
              <a:ea typeface="Brandon Grotesque" charset="0"/>
              <a:cs typeface="Brandon Grotesque" charset="0"/>
            </a:endParaRPr>
          </a:p>
          <a:p>
            <a:pPr algn="ctr"/>
            <a:endParaRPr lang="en-US" dirty="0">
              <a:latin typeface="Brandon Grotesque" charset="0"/>
              <a:ea typeface="Brandon Grotesque" charset="0"/>
              <a:cs typeface="Brandon Grotesque" charset="0"/>
            </a:endParaRPr>
          </a:p>
          <a:p>
            <a:pPr algn="ctr"/>
            <a:endParaRPr lang="en-US" dirty="0">
              <a:latin typeface="Brandon Grotesque" charset="0"/>
              <a:ea typeface="Brandon Grotesque" charset="0"/>
              <a:cs typeface="Brandon Grotesq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3479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1871663"/>
          </a:xfrm>
          <a:solidFill>
            <a:srgbClr val="009AA0"/>
          </a:solidFill>
        </p:spPr>
        <p:txBody>
          <a:bodyPr>
            <a:normAutofit/>
          </a:bodyPr>
          <a:lstStyle/>
          <a:p>
            <a:r>
              <a:rPr lang="en-US" sz="8800" dirty="0" smtClean="0">
                <a:solidFill>
                  <a:schemeClr val="bg1"/>
                </a:solidFill>
                <a:latin typeface="Brandon Grotesque" charset="0"/>
                <a:ea typeface="Brandon Grotesque" charset="0"/>
                <a:cs typeface="Brandon Grotesque" charset="0"/>
              </a:rPr>
              <a:t>ALGORITHMUS</a:t>
            </a:r>
            <a:endParaRPr lang="en-US" sz="8800" dirty="0">
              <a:solidFill>
                <a:schemeClr val="bg1"/>
              </a:solidFill>
              <a:latin typeface="Brandon Grotesque" charset="0"/>
              <a:ea typeface="Brandon Grotesque" charset="0"/>
              <a:cs typeface="Brandon Grotesque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216" y="2914515"/>
            <a:ext cx="2808950" cy="28089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3022" y="2914515"/>
            <a:ext cx="2819511" cy="28089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9666" y="2914514"/>
            <a:ext cx="2855408" cy="280895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49893" y="2545182"/>
            <a:ext cx="1557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Brandon Grotesque" charset="0"/>
                <a:ea typeface="Brandon Grotesque" charset="0"/>
                <a:cs typeface="Brandon Grotesque" charset="0"/>
              </a:rPr>
              <a:t>ORIGINAL</a:t>
            </a:r>
            <a:endParaRPr lang="en-US" dirty="0">
              <a:latin typeface="Brandon Grotesque" charset="0"/>
              <a:ea typeface="Brandon Grotesque" charset="0"/>
              <a:cs typeface="Brandon Grotesque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908436" y="2545182"/>
            <a:ext cx="1557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>
                <a:latin typeface="Brandon Grotesque" charset="0"/>
                <a:ea typeface="Brandon Grotesque" charset="0"/>
                <a:cs typeface="Brandon Grotesque" charset="0"/>
              </a:rPr>
              <a:t>LINES</a:t>
            </a:r>
            <a:endParaRPr lang="en-US" dirty="0">
              <a:latin typeface="Brandon Grotesque" charset="0"/>
              <a:ea typeface="Brandon Grotesque" charset="0"/>
              <a:cs typeface="Brandon Grotesque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763844" y="2545182"/>
            <a:ext cx="1557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>
                <a:latin typeface="Brandon Grotesque" charset="0"/>
                <a:ea typeface="Brandon Grotesque" charset="0"/>
                <a:cs typeface="Brandon Grotesque" charset="0"/>
              </a:rPr>
              <a:t>RANDOM</a:t>
            </a:r>
            <a:endParaRPr lang="en-US" dirty="0">
              <a:latin typeface="Brandon Grotesque" charset="0"/>
              <a:ea typeface="Brandon Grotesque" charset="0"/>
              <a:cs typeface="Brandon Grotesque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619252" y="2550364"/>
            <a:ext cx="1557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Brandon Grotesque" charset="0"/>
                <a:ea typeface="Brandon Grotesque" charset="0"/>
                <a:cs typeface="Brandon Grotesque" charset="0"/>
              </a:rPr>
              <a:t>DOTS</a:t>
            </a:r>
            <a:endParaRPr lang="en-US" dirty="0">
              <a:latin typeface="Brandon Grotesque" charset="0"/>
              <a:ea typeface="Brandon Grotesque" charset="0"/>
              <a:cs typeface="Brandon Grotesque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8912" y="2914514"/>
            <a:ext cx="2821569" cy="2818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476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1871663"/>
          </a:xfrm>
          <a:solidFill>
            <a:srgbClr val="009AA0"/>
          </a:solidFill>
        </p:spPr>
        <p:txBody>
          <a:bodyPr>
            <a:normAutofit/>
          </a:bodyPr>
          <a:lstStyle/>
          <a:p>
            <a:r>
              <a:rPr lang="en-US" sz="8800" dirty="0" smtClean="0">
                <a:solidFill>
                  <a:schemeClr val="bg1"/>
                </a:solidFill>
                <a:latin typeface="Brandon Grotesque" charset="0"/>
                <a:ea typeface="Brandon Grotesque" charset="0"/>
                <a:cs typeface="Brandon Grotesque" charset="0"/>
              </a:rPr>
              <a:t>AUFBAU</a:t>
            </a:r>
            <a:endParaRPr lang="en-US" sz="8800" dirty="0">
              <a:solidFill>
                <a:schemeClr val="bg1"/>
              </a:solidFill>
              <a:latin typeface="Brandon Grotesque" charset="0"/>
              <a:ea typeface="Brandon Grotesque" charset="0"/>
              <a:cs typeface="Brandon Grotesque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2514600"/>
            <a:ext cx="9144000" cy="2743200"/>
          </a:xfrm>
        </p:spPr>
        <p:txBody>
          <a:bodyPr>
            <a:normAutofit/>
          </a:bodyPr>
          <a:lstStyle/>
          <a:p>
            <a:endParaRPr lang="en-US" sz="1800" dirty="0" smtClean="0">
              <a:latin typeface="Brandon Grotesque" charset="0"/>
              <a:ea typeface="Brandon Grotesque" charset="0"/>
              <a:cs typeface="Brandon Grotesq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7389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1871663"/>
          </a:xfrm>
          <a:solidFill>
            <a:srgbClr val="009AA0"/>
          </a:solidFill>
        </p:spPr>
        <p:txBody>
          <a:bodyPr>
            <a:normAutofit/>
          </a:bodyPr>
          <a:lstStyle/>
          <a:p>
            <a:r>
              <a:rPr lang="en-US" sz="8800" dirty="0" smtClean="0">
                <a:solidFill>
                  <a:schemeClr val="bg1"/>
                </a:solidFill>
                <a:latin typeface="Brandon Grotesque" charset="0"/>
                <a:ea typeface="Brandon Grotesque" charset="0"/>
                <a:cs typeface="Brandon Grotesque" charset="0"/>
              </a:rPr>
              <a:t>BUDGET</a:t>
            </a:r>
            <a:endParaRPr lang="en-US" sz="8800" dirty="0">
              <a:solidFill>
                <a:schemeClr val="bg1"/>
              </a:solidFill>
              <a:latin typeface="Brandon Grotesque" charset="0"/>
              <a:ea typeface="Brandon Grotesque" charset="0"/>
              <a:cs typeface="Brandon Grotesque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571454" y="2114749"/>
            <a:ext cx="529293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dirty="0" smtClean="0">
                <a:latin typeface="Brandon Grotesque" charset="0"/>
                <a:ea typeface="Brandon Grotesque" charset="0"/>
                <a:cs typeface="Brandon Grotesque" charset="0"/>
              </a:rPr>
              <a:t>MOTOR SHIELD			</a:t>
            </a:r>
            <a:r>
              <a:rPr lang="en-US" dirty="0">
                <a:latin typeface="Brandon Grotesque" charset="0"/>
                <a:ea typeface="Brandon Grotesque" charset="0"/>
                <a:cs typeface="Brandon Grotesque" charset="0"/>
              </a:rPr>
              <a:t>	</a:t>
            </a:r>
            <a:r>
              <a:rPr lang="en-US" dirty="0" smtClean="0">
                <a:latin typeface="Brandon Grotesque" charset="0"/>
                <a:ea typeface="Brandon Grotesque" charset="0"/>
                <a:cs typeface="Brandon Grotesque" charset="0"/>
              </a:rPr>
              <a:t>20.-</a:t>
            </a:r>
            <a:endParaRPr lang="en-US" dirty="0" smtClean="0">
              <a:latin typeface="Brandon Grotesque" charset="0"/>
              <a:ea typeface="Brandon Grotesque" charset="0"/>
              <a:cs typeface="Brandon Grotesque" charset="0"/>
            </a:endParaRPr>
          </a:p>
          <a:p>
            <a:pPr>
              <a:lnSpc>
                <a:spcPct val="200000"/>
              </a:lnSpc>
            </a:pPr>
            <a:r>
              <a:rPr lang="en-US" dirty="0" smtClean="0">
                <a:latin typeface="Brandon Grotesque" charset="0"/>
                <a:ea typeface="Brandon Grotesque" charset="0"/>
                <a:cs typeface="Brandon Grotesque" charset="0"/>
              </a:rPr>
              <a:t>SD SHIELD</a:t>
            </a:r>
            <a:r>
              <a:rPr lang="en-US" dirty="0" smtClean="0">
                <a:latin typeface="Brandon Grotesque" charset="0"/>
                <a:ea typeface="Brandon Grotesque" charset="0"/>
                <a:cs typeface="Brandon Grotesque" charset="0"/>
              </a:rPr>
              <a:t>			</a:t>
            </a:r>
            <a:r>
              <a:rPr lang="en-US" dirty="0" smtClean="0">
                <a:latin typeface="Brandon Grotesque" charset="0"/>
                <a:ea typeface="Brandon Grotesque" charset="0"/>
                <a:cs typeface="Brandon Grotesque" charset="0"/>
              </a:rPr>
              <a:t>	15.-</a:t>
            </a:r>
          </a:p>
          <a:p>
            <a:pPr>
              <a:lnSpc>
                <a:spcPct val="200000"/>
              </a:lnSpc>
            </a:pPr>
            <a:r>
              <a:rPr lang="en-US" dirty="0" smtClean="0">
                <a:latin typeface="Brandon Grotesque" charset="0"/>
                <a:ea typeface="Brandon Grotesque" charset="0"/>
                <a:cs typeface="Brandon Grotesque" charset="0"/>
              </a:rPr>
              <a:t>SD KARTE				20.-</a:t>
            </a:r>
            <a:endParaRPr lang="en-US" dirty="0" smtClean="0">
              <a:latin typeface="Brandon Grotesque" charset="0"/>
              <a:ea typeface="Brandon Grotesque" charset="0"/>
              <a:cs typeface="Brandon Grotesque" charset="0"/>
            </a:endParaRPr>
          </a:p>
          <a:p>
            <a:pPr>
              <a:lnSpc>
                <a:spcPct val="200000"/>
              </a:lnSpc>
            </a:pPr>
            <a:r>
              <a:rPr lang="en-US" dirty="0" smtClean="0">
                <a:latin typeface="Brandon Grotesque" charset="0"/>
                <a:ea typeface="Brandon Grotesque" charset="0"/>
                <a:cs typeface="Brandon Grotesque" charset="0"/>
              </a:rPr>
              <a:t>2 STEPPER MOTORS			</a:t>
            </a:r>
            <a:r>
              <a:rPr lang="en-US" dirty="0" smtClean="0">
                <a:latin typeface="Brandon Grotesque" charset="0"/>
                <a:ea typeface="Brandon Grotesque" charset="0"/>
                <a:cs typeface="Brandon Grotesque" charset="0"/>
              </a:rPr>
              <a:t>30</a:t>
            </a:r>
            <a:r>
              <a:rPr lang="en-US" dirty="0" smtClean="0">
                <a:latin typeface="Brandon Grotesque" charset="0"/>
                <a:ea typeface="Brandon Grotesque" charset="0"/>
                <a:cs typeface="Brandon Grotesque" charset="0"/>
              </a:rPr>
              <a:t>.-</a:t>
            </a:r>
            <a:endParaRPr lang="en-US" dirty="0" smtClean="0">
              <a:latin typeface="Brandon Grotesque" charset="0"/>
              <a:ea typeface="Brandon Grotesque" charset="0"/>
              <a:cs typeface="Brandon Grotesque" charset="0"/>
            </a:endParaRPr>
          </a:p>
          <a:p>
            <a:pPr>
              <a:lnSpc>
                <a:spcPct val="200000"/>
              </a:lnSpc>
            </a:pPr>
            <a:r>
              <a:rPr lang="en-US" dirty="0" smtClean="0">
                <a:latin typeface="Brandon Grotesque" charset="0"/>
                <a:ea typeface="Brandon Grotesque" charset="0"/>
                <a:cs typeface="Brandon Grotesque" charset="0"/>
              </a:rPr>
              <a:t>STAFFELEI				40.-</a:t>
            </a:r>
          </a:p>
          <a:p>
            <a:pPr>
              <a:lnSpc>
                <a:spcPct val="200000"/>
              </a:lnSpc>
            </a:pPr>
            <a:r>
              <a:rPr lang="en-US" dirty="0" smtClean="0">
                <a:latin typeface="Brandon Grotesque" charset="0"/>
                <a:ea typeface="Brandon Grotesque" charset="0"/>
                <a:cs typeface="Brandon Grotesque" charset="0"/>
              </a:rPr>
              <a:t>HOLZ, HALTERUNG ETC.</a:t>
            </a:r>
            <a:r>
              <a:rPr lang="en-US" dirty="0" smtClean="0">
                <a:latin typeface="Brandon Grotesque" charset="0"/>
                <a:ea typeface="Brandon Grotesque" charset="0"/>
                <a:cs typeface="Brandon Grotesque" charset="0"/>
              </a:rPr>
              <a:t>			20</a:t>
            </a:r>
            <a:r>
              <a:rPr lang="en-US" dirty="0" smtClean="0">
                <a:latin typeface="Brandon Grotesque" charset="0"/>
                <a:ea typeface="Brandon Grotesque" charset="0"/>
                <a:cs typeface="Brandon Grotesque" charset="0"/>
              </a:rPr>
              <a:t>.-</a:t>
            </a:r>
            <a:endParaRPr lang="en-US" b="1" dirty="0">
              <a:latin typeface="Brandon Grotesque" charset="0"/>
              <a:ea typeface="Brandon Grotesque" charset="0"/>
              <a:cs typeface="Brandon Grotesque" charset="0"/>
            </a:endParaRPr>
          </a:p>
          <a:p>
            <a:pPr>
              <a:lnSpc>
                <a:spcPct val="200000"/>
              </a:lnSpc>
            </a:pPr>
            <a:r>
              <a:rPr lang="en-US" b="1" dirty="0" smtClean="0">
                <a:latin typeface="Brandon Grotesque" charset="0"/>
                <a:ea typeface="Brandon Grotesque" charset="0"/>
                <a:cs typeface="Brandon Grotesque" charset="0"/>
              </a:rPr>
              <a:t>TOTAL</a:t>
            </a:r>
            <a:r>
              <a:rPr lang="en-US" b="1" dirty="0">
                <a:latin typeface="Brandon Grotesque" charset="0"/>
                <a:ea typeface="Brandon Grotesque" charset="0"/>
                <a:cs typeface="Brandon Grotesque" charset="0"/>
              </a:rPr>
              <a:t> </a:t>
            </a:r>
            <a:r>
              <a:rPr lang="en-US" dirty="0" smtClean="0">
                <a:latin typeface="Brandon Grotesque" charset="0"/>
                <a:ea typeface="Brandon Grotesque" charset="0"/>
                <a:cs typeface="Brandon Grotesque" charset="0"/>
              </a:rPr>
              <a:t>(</a:t>
            </a:r>
            <a:r>
              <a:rPr lang="en-US" dirty="0" err="1" smtClean="0">
                <a:latin typeface="Brandon Grotesque" charset="0"/>
                <a:ea typeface="Brandon Grotesque" charset="0"/>
                <a:cs typeface="Brandon Grotesque" charset="0"/>
              </a:rPr>
              <a:t>inkl</a:t>
            </a:r>
            <a:r>
              <a:rPr lang="en-US" dirty="0" smtClean="0">
                <a:latin typeface="Brandon Grotesque" charset="0"/>
                <a:ea typeface="Brandon Grotesque" charset="0"/>
                <a:cs typeface="Brandon Grotesque" charset="0"/>
              </a:rPr>
              <a:t>. </a:t>
            </a:r>
            <a:r>
              <a:rPr lang="en-US" dirty="0" err="1" smtClean="0">
                <a:latin typeface="Brandon Grotesque" charset="0"/>
                <a:ea typeface="Brandon Grotesque" charset="0"/>
                <a:cs typeface="Brandon Grotesque" charset="0"/>
              </a:rPr>
              <a:t>Versand</a:t>
            </a:r>
            <a:r>
              <a:rPr lang="en-US" dirty="0" smtClean="0">
                <a:latin typeface="Brandon Grotesque" charset="0"/>
                <a:ea typeface="Brandon Grotesque" charset="0"/>
                <a:cs typeface="Brandon Grotesque" charset="0"/>
              </a:rPr>
              <a:t>)</a:t>
            </a:r>
            <a:r>
              <a:rPr lang="en-US" b="1" dirty="0" smtClean="0">
                <a:latin typeface="Brandon Grotesque" charset="0"/>
                <a:ea typeface="Brandon Grotesque" charset="0"/>
                <a:cs typeface="Brandon Grotesque" charset="0"/>
              </a:rPr>
              <a:t>		              ~ </a:t>
            </a:r>
            <a:r>
              <a:rPr lang="en-US" b="1" dirty="0" smtClean="0">
                <a:latin typeface="Brandon Grotesque" charset="0"/>
                <a:ea typeface="Brandon Grotesque" charset="0"/>
                <a:cs typeface="Brandon Grotesque" charset="0"/>
              </a:rPr>
              <a:t>170.-</a:t>
            </a:r>
            <a:r>
              <a:rPr lang="en-US" b="1" dirty="0" smtClean="0">
                <a:latin typeface="Brandon Grotesque" charset="0"/>
                <a:ea typeface="Brandon Grotesque" charset="0"/>
                <a:cs typeface="Brandon Grotesque" charset="0"/>
              </a:rPr>
              <a:t>	                 </a:t>
            </a:r>
            <a:r>
              <a:rPr lang="en-US" dirty="0" smtClean="0">
                <a:latin typeface="Brandon Grotesque" charset="0"/>
                <a:ea typeface="Brandon Grotesque" charset="0"/>
                <a:cs typeface="Brandon Grotesque" charset="0"/>
              </a:rPr>
              <a:t>	</a:t>
            </a:r>
            <a:endParaRPr lang="en-US" dirty="0">
              <a:latin typeface="Brandon Grotesque" charset="0"/>
              <a:ea typeface="Brandon Grotesque" charset="0"/>
              <a:cs typeface="Brandon Grotesque" charset="0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3632655" y="5508664"/>
            <a:ext cx="5102798" cy="4832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1783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1871663"/>
          </a:xfrm>
          <a:solidFill>
            <a:srgbClr val="009AA0"/>
          </a:solidFill>
        </p:spPr>
        <p:txBody>
          <a:bodyPr>
            <a:normAutofit/>
          </a:bodyPr>
          <a:lstStyle/>
          <a:p>
            <a:r>
              <a:rPr lang="en-US" sz="8800" dirty="0" smtClean="0">
                <a:solidFill>
                  <a:schemeClr val="bg1"/>
                </a:solidFill>
                <a:latin typeface="Brandon Grotesque" charset="0"/>
                <a:ea typeface="Brandon Grotesque" charset="0"/>
                <a:cs typeface="Brandon Grotesque" charset="0"/>
              </a:rPr>
              <a:t>TIMELINE</a:t>
            </a:r>
            <a:endParaRPr lang="en-US" sz="8800" dirty="0">
              <a:solidFill>
                <a:schemeClr val="bg1"/>
              </a:solidFill>
              <a:latin typeface="Brandon Grotesque" charset="0"/>
              <a:ea typeface="Brandon Grotesque" charset="0"/>
              <a:cs typeface="Brandon Grotesque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45112" y="2458844"/>
            <a:ext cx="7701776" cy="3663176"/>
          </a:xfrm>
        </p:spPr>
        <p:txBody>
          <a:bodyPr>
            <a:normAutofit/>
          </a:bodyPr>
          <a:lstStyle/>
          <a:p>
            <a:pPr algn="l">
              <a:lnSpc>
                <a:spcPct val="150000"/>
              </a:lnSpc>
            </a:pPr>
            <a:r>
              <a:rPr lang="en-US" sz="1800" dirty="0" smtClean="0">
                <a:latin typeface="Brandon Grotesque" charset="0"/>
                <a:ea typeface="Brandon Grotesque" charset="0"/>
                <a:cs typeface="Brandon Grotesque" charset="0"/>
              </a:rPr>
              <a:t>IMPLEMENTIERUNG JAVA APPLIKATION </a:t>
            </a:r>
          </a:p>
          <a:p>
            <a:pPr algn="l">
              <a:lnSpc>
                <a:spcPct val="150000"/>
              </a:lnSpc>
            </a:pPr>
            <a:r>
              <a:rPr lang="en-US" sz="1800" dirty="0" smtClean="0">
                <a:latin typeface="Brandon Grotesque" charset="0"/>
                <a:ea typeface="Brandon Grotesque" charset="0"/>
                <a:cs typeface="Brandon Grotesque" charset="0"/>
              </a:rPr>
              <a:t>MATERIAL BESTELLUNG				</a:t>
            </a:r>
          </a:p>
          <a:p>
            <a:pPr algn="l">
              <a:lnSpc>
                <a:spcPct val="150000"/>
              </a:lnSpc>
            </a:pPr>
            <a:r>
              <a:rPr lang="en-US" sz="1800" dirty="0" smtClean="0">
                <a:latin typeface="Brandon Grotesque" charset="0"/>
                <a:ea typeface="Brandon Grotesque" charset="0"/>
                <a:cs typeface="Brandon Grotesque" charset="0"/>
              </a:rPr>
              <a:t>HARDWARE TESTEN				</a:t>
            </a:r>
            <a:r>
              <a:rPr lang="en-US" sz="1800" b="1" dirty="0" smtClean="0">
                <a:latin typeface="Brandon Grotesque" charset="0"/>
                <a:ea typeface="Brandon Grotesque" charset="0"/>
                <a:cs typeface="Brandon Grotesque" charset="0"/>
              </a:rPr>
              <a:t>MITTE NOVEMBER</a:t>
            </a:r>
          </a:p>
          <a:p>
            <a:pPr algn="l">
              <a:lnSpc>
                <a:spcPct val="150000"/>
              </a:lnSpc>
            </a:pPr>
            <a:r>
              <a:rPr lang="en-US" sz="1800" dirty="0" smtClean="0">
                <a:latin typeface="Brandon Grotesque" charset="0"/>
                <a:ea typeface="Brandon Grotesque" charset="0"/>
                <a:cs typeface="Brandon Grotesque" charset="0"/>
              </a:rPr>
              <a:t>PROGRAMMIERUNG ARDUINO			</a:t>
            </a:r>
            <a:r>
              <a:rPr lang="en-US" sz="1800" b="1" dirty="0" smtClean="0">
                <a:latin typeface="Brandon Grotesque" charset="0"/>
                <a:ea typeface="Brandon Grotesque" charset="0"/>
                <a:cs typeface="Brandon Grotesque" charset="0"/>
              </a:rPr>
              <a:t>ENDE NOVEMBER</a:t>
            </a:r>
          </a:p>
          <a:p>
            <a:pPr algn="l">
              <a:lnSpc>
                <a:spcPct val="150000"/>
              </a:lnSpc>
            </a:pPr>
            <a:r>
              <a:rPr lang="en-US" sz="1800" dirty="0" smtClean="0">
                <a:latin typeface="Brandon Grotesque" charset="0"/>
                <a:ea typeface="Brandon Grotesque" charset="0"/>
                <a:cs typeface="Brandon Grotesque" charset="0"/>
              </a:rPr>
              <a:t>BAUEN DER FINALEN APPARATUR			 </a:t>
            </a:r>
            <a:r>
              <a:rPr lang="en-US" sz="1800" b="1" dirty="0" smtClean="0">
                <a:latin typeface="Brandon Grotesque" charset="0"/>
                <a:ea typeface="Brandon Grotesque" charset="0"/>
                <a:cs typeface="Brandon Grotesque" charset="0"/>
              </a:rPr>
              <a:t>ENDE DEZEMBER</a:t>
            </a:r>
          </a:p>
          <a:p>
            <a:pPr algn="l">
              <a:lnSpc>
                <a:spcPct val="150000"/>
              </a:lnSpc>
            </a:pPr>
            <a:r>
              <a:rPr lang="en-US" sz="1800" dirty="0" smtClean="0">
                <a:latin typeface="Brandon Grotesque" charset="0"/>
                <a:ea typeface="Brandon Grotesque" charset="0"/>
                <a:cs typeface="Brandon Grotesque" charset="0"/>
              </a:rPr>
              <a:t>DOKUMENTATION				  </a:t>
            </a:r>
            <a:r>
              <a:rPr lang="en-US" sz="1800" dirty="0" smtClean="0">
                <a:latin typeface="Brandon Grotesque" charset="0"/>
                <a:ea typeface="Brandon Grotesque" charset="0"/>
                <a:cs typeface="Brandon Grotesque" charset="0"/>
              </a:rPr>
              <a:t>  </a:t>
            </a:r>
            <a:r>
              <a:rPr lang="en-US" sz="1800" b="1" dirty="0" smtClean="0">
                <a:latin typeface="Brandon Grotesque" charset="0"/>
                <a:ea typeface="Brandon Grotesque" charset="0"/>
                <a:cs typeface="Brandon Grotesque" charset="0"/>
              </a:rPr>
              <a:t>MITTE </a:t>
            </a:r>
            <a:r>
              <a:rPr lang="en-US" sz="1800" b="1" dirty="0" smtClean="0">
                <a:latin typeface="Brandon Grotesque" charset="0"/>
                <a:ea typeface="Brandon Grotesque" charset="0"/>
                <a:cs typeface="Brandon Grotesque" charset="0"/>
              </a:rPr>
              <a:t>JANUAR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colorTemperature colorTemp="5815"/>
                    </a14:imgEffect>
                    <a14:imgEffect>
                      <a14:saturation sat="0"/>
                    </a14:imgEffect>
                    <a14:imgEffect>
                      <a14:brightnessContrast bright="19000" contrast="-4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5930" b="26796"/>
          <a:stretch/>
        </p:blipFill>
        <p:spPr>
          <a:xfrm>
            <a:off x="8247335" y="3066024"/>
            <a:ext cx="989012" cy="4680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colorTemperature colorTemp="5815"/>
                    </a14:imgEffect>
                    <a14:imgEffect>
                      <a14:saturation sat="0"/>
                    </a14:imgEffect>
                    <a14:imgEffect>
                      <a14:brightnessContrast bright="19000" contrast="-4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5930" b="26796"/>
          <a:stretch/>
        </p:blipFill>
        <p:spPr>
          <a:xfrm>
            <a:off x="8247335" y="2551803"/>
            <a:ext cx="989012" cy="46800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602272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hlinkClick r:id="rId2" action="ppaction://program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0042" y="670147"/>
            <a:ext cx="5491915" cy="5491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788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1871663"/>
          </a:xfrm>
          <a:solidFill>
            <a:srgbClr val="009AA0"/>
          </a:solidFill>
        </p:spPr>
        <p:txBody>
          <a:bodyPr>
            <a:normAutofit/>
          </a:bodyPr>
          <a:lstStyle/>
          <a:p>
            <a:r>
              <a:rPr lang="en-US" sz="8800" dirty="0" smtClean="0">
                <a:solidFill>
                  <a:schemeClr val="bg1"/>
                </a:solidFill>
                <a:latin typeface="Brandon Grotesque" charset="0"/>
                <a:ea typeface="Brandon Grotesque" charset="0"/>
                <a:cs typeface="Brandon Grotesque" charset="0"/>
              </a:rPr>
              <a:t>PARTS</a:t>
            </a:r>
            <a:endParaRPr lang="en-US" sz="8800" dirty="0">
              <a:solidFill>
                <a:schemeClr val="bg1"/>
              </a:solidFill>
              <a:latin typeface="Brandon Grotesque" charset="0"/>
              <a:ea typeface="Brandon Grotesque" charset="0"/>
              <a:cs typeface="Brandon Grotesque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983" y="3312671"/>
            <a:ext cx="2844800" cy="180535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2342" y="3433136"/>
            <a:ext cx="2659553" cy="177303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64186" y="2768097"/>
            <a:ext cx="2060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Brandon Grotesque" charset="0"/>
                <a:ea typeface="Brandon Grotesque" charset="0"/>
                <a:cs typeface="Brandon Grotesque" charset="0"/>
              </a:rPr>
              <a:t>ARDUINO UNO</a:t>
            </a:r>
            <a:endParaRPr lang="en-US" dirty="0">
              <a:latin typeface="Brandon Grotesque" charset="0"/>
              <a:ea typeface="Brandon Grotesque" charset="0"/>
              <a:cs typeface="Brandon Grotesque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662712" y="2768097"/>
            <a:ext cx="2052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Brandon Grotesque" charset="0"/>
                <a:ea typeface="Brandon Grotesque" charset="0"/>
                <a:cs typeface="Brandon Grotesque" charset="0"/>
              </a:rPr>
              <a:t>SD SHIELD</a:t>
            </a:r>
            <a:endParaRPr lang="en-US" dirty="0">
              <a:latin typeface="Brandon Grotesque" charset="0"/>
              <a:ea typeface="Brandon Grotesque" charset="0"/>
              <a:cs typeface="Brandon Grotesque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855860" y="2768097"/>
            <a:ext cx="1919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Brandon Grotesque" charset="0"/>
                <a:ea typeface="Brandon Grotesque" charset="0"/>
                <a:cs typeface="Brandon Grotesque" charset="0"/>
              </a:rPr>
              <a:t>MOTOR SHIELD</a:t>
            </a:r>
            <a:endParaRPr lang="en-US" dirty="0">
              <a:latin typeface="Brandon Grotesque" charset="0"/>
              <a:ea typeface="Brandon Grotesque" charset="0"/>
              <a:cs typeface="Brandon Grotesque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351864" y="2768097"/>
            <a:ext cx="2433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Brandon Grotesque" charset="0"/>
                <a:ea typeface="Brandon Grotesque" charset="0"/>
                <a:cs typeface="Brandon Grotesque" charset="0"/>
              </a:rPr>
              <a:t>2x STEPPER MOTOR</a:t>
            </a:r>
            <a:endParaRPr lang="en-US" dirty="0">
              <a:latin typeface="Brandon Grotesque" charset="0"/>
              <a:ea typeface="Brandon Grotesque" charset="0"/>
              <a:cs typeface="Brandon Grotesque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3966" y="3153837"/>
            <a:ext cx="2123022" cy="212302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7419" y="3190411"/>
            <a:ext cx="2123023" cy="2123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069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573</TotalTime>
  <Words>48</Words>
  <Application>Microsoft Macintosh PowerPoint</Application>
  <PresentationFormat>Widescreen</PresentationFormat>
  <Paragraphs>49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Brandon Grotesque</vt:lpstr>
      <vt:lpstr>Calibri</vt:lpstr>
      <vt:lpstr>Calibri Light</vt:lpstr>
      <vt:lpstr>Arial</vt:lpstr>
      <vt:lpstr>Office Theme</vt:lpstr>
      <vt:lpstr>PowerPoint Presentation</vt:lpstr>
      <vt:lpstr>IDEE</vt:lpstr>
      <vt:lpstr>ALGORITHMUS</vt:lpstr>
      <vt:lpstr>AUFBAU</vt:lpstr>
      <vt:lpstr>BUDGET</vt:lpstr>
      <vt:lpstr>TIMELINE</vt:lpstr>
      <vt:lpstr>PowerPoint Presentation</vt:lpstr>
      <vt:lpstr>PARTS</vt:lpstr>
    </vt:vector>
  </TitlesOfParts>
  <Company/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ARDUIST</dc:title>
  <dc:creator>Samuel Emde</dc:creator>
  <cp:lastModifiedBy>Samuel Emde</cp:lastModifiedBy>
  <cp:revision>33</cp:revision>
  <dcterms:created xsi:type="dcterms:W3CDTF">2017-11-07T10:20:44Z</dcterms:created>
  <dcterms:modified xsi:type="dcterms:W3CDTF">2017-11-10T11:59:24Z</dcterms:modified>
</cp:coreProperties>
</file>